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6"/>
  </p:notesMasterIdLst>
  <p:handoutMasterIdLst>
    <p:handoutMasterId r:id="rId57"/>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4" r:id="rId55"/>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 tag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35070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3806551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1388910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574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which is also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93256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79864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483039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47966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992073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should grapes all the data been published by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414964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14216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319302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769659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which was one of the alternatives),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2621100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76"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19"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40"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02819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(Alternative)</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783691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(Used)</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6133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1570348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566464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041746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3903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18937846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20956275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39646617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329756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0308358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2026020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48</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5352535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326262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6283457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91668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2760</Words>
  <Application>Microsoft Macintosh PowerPoint</Application>
  <PresentationFormat>On-screen Show (4:3)</PresentationFormat>
  <Paragraphs>806</Paragraphs>
  <Slides>51</Slides>
  <Notes>24</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51</vt:i4>
      </vt:variant>
    </vt:vector>
  </HeadingPairs>
  <TitlesOfParts>
    <vt:vector size="68"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 (Alternative)</vt:lpstr>
      <vt:lpstr>Plant Setup &amp; Implementation (Used)</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439</cp:revision>
  <dcterms:created xsi:type="dcterms:W3CDTF">2001-05-16T08:02:00Z</dcterms:created>
  <dcterms:modified xsi:type="dcterms:W3CDTF">2018-07-16T07:54:22Z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